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90B8A6-BAEA-44DC-8434-6FDD89BC77B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2D7CC88-ABBC-4933-BF7F-C69089851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0p1ztrbXP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w10R9lv7eQ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PiQkebrCw8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820362"/>
          </a:xfrm>
        </p:spPr>
        <p:txBody>
          <a:bodyPr>
            <a:normAutofit/>
          </a:bodyPr>
          <a:lstStyle/>
          <a:p>
            <a:r>
              <a:rPr lang="en-US" dirty="0" smtClean="0"/>
              <a:t>Crossing the Membrane,</a:t>
            </a:r>
            <a:br>
              <a:rPr lang="en-US" dirty="0" smtClean="0"/>
            </a:br>
            <a:r>
              <a:rPr lang="en-US" dirty="0" smtClean="0"/>
              <a:t>Facilitated Diffusion and Active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525963"/>
          </a:xfrm>
        </p:spPr>
        <p:txBody>
          <a:bodyPr/>
          <a:lstStyle/>
          <a:p>
            <a:r>
              <a:rPr lang="en-US" b="1" u="sng" dirty="0" smtClean="0"/>
              <a:t>Facilitated Diffusion</a:t>
            </a:r>
            <a:r>
              <a:rPr lang="en-US" dirty="0" smtClean="0"/>
              <a:t> – Transport of substances from high concentration to low with aid of proteins</a:t>
            </a:r>
          </a:p>
          <a:p>
            <a:r>
              <a:rPr lang="en-US" dirty="0" smtClean="0"/>
              <a:t>Remember, diffusion is </a:t>
            </a:r>
            <a:r>
              <a:rPr lang="en-US" b="1" dirty="0" smtClean="0"/>
              <a:t>ALWAYS</a:t>
            </a:r>
            <a:r>
              <a:rPr lang="en-US" dirty="0" smtClean="0"/>
              <a:t> high to low.</a:t>
            </a:r>
          </a:p>
          <a:p>
            <a:endParaRPr lang="en-US" dirty="0" smtClean="0"/>
          </a:p>
          <a:p>
            <a:r>
              <a:rPr lang="en-US" dirty="0" smtClean="0"/>
              <a:t>Molecules are ‘allowed’ to pass through membrane with help of </a:t>
            </a:r>
            <a:r>
              <a:rPr lang="en-US" b="1" dirty="0" smtClean="0"/>
              <a:t>Carrier Proteins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 energy needed</a:t>
            </a:r>
          </a:p>
          <a:p>
            <a:endParaRPr lang="en-US" dirty="0" smtClean="0"/>
          </a:p>
          <a:p>
            <a:endParaRPr lang="en-US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Facilitated Diffusion</a:t>
            </a:r>
            <a:endParaRPr lang="en-US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438400" y="5257800"/>
            <a:ext cx="556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www.youtube.com/watch?v=s0p1ztrbXPY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Active Transport</a:t>
            </a:r>
            <a:r>
              <a:rPr lang="en-US" dirty="0" smtClean="0"/>
              <a:t> – Movement of substances across a cell membrane from an area of low to high concentration </a:t>
            </a:r>
            <a:r>
              <a:rPr lang="en-US" b="1" dirty="0" smtClean="0"/>
              <a:t>WITH </a:t>
            </a:r>
            <a:r>
              <a:rPr lang="en-US" dirty="0" smtClean="0"/>
              <a:t>the use of energy.</a:t>
            </a:r>
          </a:p>
          <a:p>
            <a:endParaRPr lang="en-US" b="1" u="sng" dirty="0" smtClean="0"/>
          </a:p>
          <a:p>
            <a:r>
              <a:rPr lang="en-US" dirty="0" smtClean="0"/>
              <a:t>Against the Concentration Gradient</a:t>
            </a:r>
          </a:p>
          <a:p>
            <a:endParaRPr lang="en-US" dirty="0" smtClean="0"/>
          </a:p>
          <a:p>
            <a:r>
              <a:rPr lang="en-US" dirty="0" smtClean="0"/>
              <a:t>Low -&gt; High concentration</a:t>
            </a:r>
          </a:p>
          <a:p>
            <a:endParaRPr lang="en-US" dirty="0" smtClean="0"/>
          </a:p>
          <a:p>
            <a:r>
              <a:rPr lang="en-US" b="1" u="sng" dirty="0" err="1" smtClean="0"/>
              <a:t>Endocytosis</a:t>
            </a:r>
            <a:r>
              <a:rPr lang="en-US" b="1" u="sng" dirty="0" smtClean="0"/>
              <a:t> - </a:t>
            </a:r>
            <a:r>
              <a:rPr lang="en-US" b="1" u="sng" dirty="0" err="1" smtClean="0"/>
              <a:t>Exocytosis</a:t>
            </a:r>
            <a:endParaRPr lang="en-US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 fontScale="92500"/>
          </a:bodyPr>
          <a:lstStyle/>
          <a:p>
            <a:r>
              <a:rPr lang="en-US" b="1" u="sng" dirty="0" err="1" smtClean="0"/>
              <a:t>Endocytosis</a:t>
            </a:r>
            <a:r>
              <a:rPr lang="en-US" b="1" u="sng" dirty="0" smtClean="0"/>
              <a:t> </a:t>
            </a:r>
            <a:r>
              <a:rPr lang="en-US" dirty="0" smtClean="0"/>
              <a:t>– when the cell membrane surrounds a particle, encloses it, and brings it into the cell.</a:t>
            </a:r>
          </a:p>
          <a:p>
            <a:r>
              <a:rPr lang="en-US" dirty="0" smtClean="0"/>
              <a:t>Endo – take in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8"/>
            <a:r>
              <a:rPr lang="en-US" sz="2800" dirty="0" smtClean="0"/>
              <a:t>White blood cells use this process to exterminate threats in our body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429000"/>
            <a:ext cx="3519488" cy="192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429000"/>
            <a:ext cx="204110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429000"/>
            <a:ext cx="2743200" cy="19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/>
              <a:t>Exocytosis</a:t>
            </a:r>
            <a:r>
              <a:rPr lang="en-US" dirty="0" smtClean="0"/>
              <a:t> – The cell releases a substance within it through its membrane. </a:t>
            </a:r>
          </a:p>
          <a:p>
            <a:r>
              <a:rPr lang="en-US" dirty="0" err="1" smtClean="0"/>
              <a:t>Exo</a:t>
            </a:r>
            <a:r>
              <a:rPr lang="en-US" dirty="0" smtClean="0"/>
              <a:t> - release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Types: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76600"/>
            <a:ext cx="4267200" cy="212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590800"/>
            <a:ext cx="4242625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4191000" cy="427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048000"/>
            <a:ext cx="3962501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5105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to high concentration, in one of two ways: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381000"/>
            <a:ext cx="373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outside</a:t>
            </a:r>
          </a:p>
          <a:p>
            <a:r>
              <a:rPr lang="en-US" dirty="0" smtClean="0"/>
              <a:t>&lt;-</a:t>
            </a:r>
          </a:p>
          <a:p>
            <a:r>
              <a:rPr lang="en-US" b="1" u="sng" dirty="0" err="1" smtClean="0"/>
              <a:t>Exocytosis</a:t>
            </a:r>
            <a:endParaRPr lang="en-US" b="1" u="sng" dirty="0" smtClean="0"/>
          </a:p>
          <a:p>
            <a:endParaRPr lang="en-US" b="1" u="sng" dirty="0"/>
          </a:p>
          <a:p>
            <a:endParaRPr lang="en-US" b="1" u="sng" dirty="0" smtClean="0"/>
          </a:p>
          <a:p>
            <a:endParaRPr lang="en-US" b="1" u="sng" dirty="0"/>
          </a:p>
          <a:p>
            <a:endParaRPr lang="en-US" b="1" u="sng" dirty="0" smtClean="0"/>
          </a:p>
          <a:p>
            <a:endParaRPr lang="en-US" b="1" u="sng" dirty="0"/>
          </a:p>
          <a:p>
            <a:r>
              <a:rPr lang="en-US" dirty="0" smtClean="0"/>
              <a:t>Higher inside         </a:t>
            </a:r>
            <a:r>
              <a:rPr lang="en-US" b="1" u="sng" dirty="0" err="1" smtClean="0"/>
              <a:t>Endocytosis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8" idx="2"/>
          </p:cNvCxnSpPr>
          <p:nvPr/>
        </p:nvCxnSpPr>
        <p:spPr>
          <a:xfrm rot="16200000" flipH="1">
            <a:off x="6308289" y="2607111"/>
            <a:ext cx="680323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http://www.youtube.com/watch?v=1w10R9lv7eQ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Endocytosis</a:t>
            </a:r>
            <a:r>
              <a:rPr lang="en-US" dirty="0" smtClean="0"/>
              <a:t> / </a:t>
            </a:r>
            <a:r>
              <a:rPr lang="en-US" dirty="0" err="1" smtClean="0"/>
              <a:t>Exocytosis</a:t>
            </a:r>
            <a:r>
              <a:rPr lang="en-US" dirty="0" smtClean="0"/>
              <a:t> Animation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Slug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http://www.youtube.com/watch?v=PiQkebrCw8U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REVIEW!!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8600"/>
            <a:ext cx="2895600" cy="357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5239065"/>
            <a:ext cx="2486025" cy="161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066800"/>
            <a:ext cx="3352800" cy="294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178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Crossing the Membrane, Facilitated Diffusion and Active Transport</vt:lpstr>
      <vt:lpstr>Facilitated Diffusion</vt:lpstr>
      <vt:lpstr>Slide 3</vt:lpstr>
      <vt:lpstr>Active Transport</vt:lpstr>
      <vt:lpstr>Two Types:</vt:lpstr>
      <vt:lpstr>Two Types:</vt:lpstr>
      <vt:lpstr>Slide 7</vt:lpstr>
      <vt:lpstr>Endocytosis / Exocytosis Animation</vt:lpstr>
      <vt:lpstr>REVIEW!!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the Membrane, Facilitated Diffusion and Active Transport</dc:title>
  <dc:creator>Matt</dc:creator>
  <cp:lastModifiedBy>Matt</cp:lastModifiedBy>
  <cp:revision>20</cp:revision>
  <dcterms:created xsi:type="dcterms:W3CDTF">2009-11-10T02:39:54Z</dcterms:created>
  <dcterms:modified xsi:type="dcterms:W3CDTF">2009-11-18T04:38:35Z</dcterms:modified>
</cp:coreProperties>
</file>