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0C81DF-A23D-4F18-A267-712523AAE933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03F4EC-C4AD-466C-BCBC-FABC22516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Crossing the Membrane,</a:t>
            </a:r>
            <a:br>
              <a:rPr lang="en-US" dirty="0" smtClean="0"/>
            </a:br>
            <a:r>
              <a:rPr lang="en-US" dirty="0" smtClean="0"/>
              <a:t>Types of Solutions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1"/>
            <a:ext cx="4953000" cy="4267200"/>
          </a:xfrm>
        </p:spPr>
        <p:txBody>
          <a:bodyPr/>
          <a:lstStyle/>
          <a:p>
            <a:r>
              <a:rPr lang="en-US" b="1" u="sng" dirty="0" smtClean="0"/>
              <a:t>Isotonic</a:t>
            </a:r>
            <a:r>
              <a:rPr lang="en-US" dirty="0" smtClean="0"/>
              <a:t> – Equal % of solutes inside and outside the cell</a:t>
            </a:r>
          </a:p>
          <a:p>
            <a:endParaRPr lang="en-US" dirty="0" smtClean="0"/>
          </a:p>
          <a:p>
            <a:r>
              <a:rPr lang="en-US" dirty="0" smtClean="0"/>
              <a:t>Water goes in at the same rate it goes out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Solutions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28600"/>
            <a:ext cx="256222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495800"/>
            <a:ext cx="3533775" cy="193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5105400" cy="4525963"/>
          </a:xfrm>
        </p:spPr>
        <p:txBody>
          <a:bodyPr/>
          <a:lstStyle/>
          <a:p>
            <a:r>
              <a:rPr lang="en-US" b="1" u="sng" dirty="0" smtClean="0"/>
              <a:t>Hypertonic</a:t>
            </a:r>
            <a:r>
              <a:rPr lang="en-US" dirty="0" smtClean="0"/>
              <a:t> – Higher Concentration outside of cell than in cell</a:t>
            </a:r>
          </a:p>
          <a:p>
            <a:pPr lvl="1"/>
            <a:r>
              <a:rPr lang="en-US" dirty="0" smtClean="0"/>
              <a:t>Cell </a:t>
            </a:r>
            <a:r>
              <a:rPr lang="en-US" sz="1600" dirty="0" smtClean="0"/>
              <a:t>shrinks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Solutions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28600"/>
            <a:ext cx="254317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429000"/>
            <a:ext cx="5438775" cy="242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105400" cy="4525963"/>
          </a:xfrm>
        </p:spPr>
        <p:txBody>
          <a:bodyPr/>
          <a:lstStyle/>
          <a:p>
            <a:r>
              <a:rPr lang="en-US" b="1" u="sng" dirty="0" smtClean="0"/>
              <a:t>Hypotonic</a:t>
            </a:r>
            <a:r>
              <a:rPr lang="en-US" dirty="0" smtClean="0"/>
              <a:t> – Higher % Inside the cell than outside the cell</a:t>
            </a:r>
          </a:p>
          <a:p>
            <a:pPr lvl="1"/>
            <a:r>
              <a:rPr lang="en-US" dirty="0" smtClean="0"/>
              <a:t>Cell </a:t>
            </a:r>
            <a:r>
              <a:rPr lang="en-US" sz="3200" b="1" dirty="0" smtClean="0"/>
              <a:t>swells!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Solutions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28600"/>
            <a:ext cx="25527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Matt\Desktop\11-09-09_18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43400"/>
            <a:ext cx="64008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4343400" cy="2959291"/>
          </a:xfrm>
        </p:spPr>
        <p:txBody>
          <a:bodyPr/>
          <a:lstStyle/>
          <a:p>
            <a:r>
              <a:rPr lang="en-US" dirty="0" smtClean="0"/>
              <a:t>What happened to this finger?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Example!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676400"/>
            <a:ext cx="3362325" cy="415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70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Crossing the Membrane, Types of Solutions</vt:lpstr>
      <vt:lpstr>Types of Solutions </vt:lpstr>
      <vt:lpstr>Types of Solutions</vt:lpstr>
      <vt:lpstr>Types of Solutions</vt:lpstr>
      <vt:lpstr>Example!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Crossing the Membrane, Types of Solutions</dc:title>
  <dc:creator>Matt</dc:creator>
  <cp:lastModifiedBy>Matt</cp:lastModifiedBy>
  <cp:revision>10</cp:revision>
  <dcterms:created xsi:type="dcterms:W3CDTF">2009-11-09T23:49:28Z</dcterms:created>
  <dcterms:modified xsi:type="dcterms:W3CDTF">2009-11-10T02:49:32Z</dcterms:modified>
</cp:coreProperties>
</file>