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39EE96F-CE95-4B10-8347-A946FD6786A5}" type="datetimeFigureOut">
              <a:rPr lang="en-US" smtClean="0"/>
              <a:pPr/>
              <a:t>2/9/2010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ACD3425-3F5C-4C4C-B417-0FCA3EA05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09800"/>
            <a:ext cx="7772400" cy="915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Crossing the Membrane-</a:t>
            </a:r>
            <a:br>
              <a:rPr lang="en-US" dirty="0" smtClean="0"/>
            </a:br>
            <a:r>
              <a:rPr lang="en-US" dirty="0" smtClean="0"/>
              <a:t>Diffusion and Osmosis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057400"/>
            <a:ext cx="5562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How?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Semi-permeable membrane </a:t>
            </a:r>
            <a:r>
              <a:rPr lang="en-US" dirty="0" smtClean="0"/>
              <a:t>– allows only </a:t>
            </a:r>
            <a:r>
              <a:rPr lang="en-US" u="sng" dirty="0" smtClean="0"/>
              <a:t>some</a:t>
            </a:r>
            <a:r>
              <a:rPr lang="en-US" dirty="0" smtClean="0"/>
              <a:t> things through 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 smtClean="0"/>
              <a:t>For a cell to survive, materials must go in and out.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752600"/>
            <a:ext cx="3648075" cy="27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81328"/>
            <a:ext cx="8153400" cy="4525963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Passive Transport</a:t>
            </a:r>
            <a:r>
              <a:rPr lang="en-US" dirty="0" smtClean="0"/>
              <a:t> – Movement of particles from high to low concentration without using energy</a:t>
            </a:r>
            <a:endParaRPr lang="en-US" b="1" u="sng" dirty="0" smtClean="0"/>
          </a:p>
          <a:p>
            <a:pPr lvl="2"/>
            <a:r>
              <a:rPr lang="en-US" dirty="0" smtClean="0"/>
              <a:t>Diffusion -&gt; Osmosis</a:t>
            </a:r>
          </a:p>
          <a:p>
            <a:endParaRPr lang="en-US" b="1" dirty="0" smtClean="0"/>
          </a:p>
          <a:p>
            <a:r>
              <a:rPr lang="en-US" b="1" u="sng" dirty="0" smtClean="0"/>
              <a:t>Diffusion</a:t>
            </a:r>
            <a:r>
              <a:rPr lang="en-US" b="1" dirty="0" smtClean="0"/>
              <a:t> – </a:t>
            </a:r>
            <a:r>
              <a:rPr lang="en-US" dirty="0" smtClean="0"/>
              <a:t>spreading of molecules from an area with  </a:t>
            </a:r>
            <a:r>
              <a:rPr lang="en-US" i="1" dirty="0" smtClean="0"/>
              <a:t>high concentration </a:t>
            </a:r>
            <a:r>
              <a:rPr lang="en-US" dirty="0" smtClean="0"/>
              <a:t>to an area with </a:t>
            </a:r>
            <a:r>
              <a:rPr lang="en-US" i="1" dirty="0" smtClean="0"/>
              <a:t>low concentration.</a:t>
            </a:r>
          </a:p>
          <a:p>
            <a:endParaRPr lang="en-US" b="1" i="1" dirty="0" smtClean="0"/>
          </a:p>
          <a:p>
            <a:endParaRPr lang="en-US" b="1" i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Passive Transport</a:t>
            </a:r>
            <a:endParaRPr lang="en-US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Depends on </a:t>
            </a:r>
            <a:r>
              <a:rPr lang="en-US" dirty="0" smtClean="0">
                <a:solidFill>
                  <a:srgbClr val="FF0000"/>
                </a:solidFill>
              </a:rPr>
              <a:t>temp</a:t>
            </a:r>
            <a:r>
              <a:rPr lang="en-US" dirty="0" smtClean="0"/>
              <a:t>era</a:t>
            </a:r>
            <a:r>
              <a:rPr lang="en-US" dirty="0" smtClean="0">
                <a:solidFill>
                  <a:srgbClr val="00B0F0"/>
                </a:solidFill>
              </a:rPr>
              <a:t>ture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Rate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764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4384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</a:t>
            </a:r>
            <a:r>
              <a:rPr lang="en-US" sz="4000" dirty="0" smtClean="0"/>
              <a:t>SIZE</a:t>
            </a:r>
            <a:r>
              <a:rPr lang="en-US" dirty="0" smtClean="0"/>
              <a:t> of </a:t>
            </a:r>
            <a:r>
              <a:rPr lang="en-US" sz="2800" dirty="0" smtClean="0"/>
              <a:t>molecule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Rate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7620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667000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in concentration of molecules in one area compared to another.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 Gradient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438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4525963"/>
          </a:xfrm>
        </p:spPr>
        <p:txBody>
          <a:bodyPr/>
          <a:lstStyle/>
          <a:p>
            <a:r>
              <a:rPr lang="en-US" dirty="0" smtClean="0"/>
              <a:t>Diffusion always occurs </a:t>
            </a:r>
            <a:r>
              <a:rPr lang="en-US" b="1" dirty="0" smtClean="0"/>
              <a:t>Down</a:t>
            </a:r>
            <a:r>
              <a:rPr lang="en-US" dirty="0" smtClean="0"/>
              <a:t> the concentration gradient.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Diffusion stops when concentrations are equal.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SBD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362200"/>
            <a:ext cx="5029200" cy="381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518160" y="3154680"/>
            <a:ext cx="6309360" cy="182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energy needed – passive</a:t>
            </a:r>
          </a:p>
          <a:p>
            <a:endParaRPr lang="en-US" dirty="0" smtClean="0"/>
          </a:p>
          <a:p>
            <a:r>
              <a:rPr lang="en-US" b="1" u="sng" dirty="0" smtClean="0"/>
              <a:t>Osmosis</a:t>
            </a:r>
            <a:r>
              <a:rPr lang="en-US" dirty="0" smtClean="0"/>
              <a:t> - When WATER is diffused across a membrane from high concentration to low concentration.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O</a:t>
            </a:r>
            <a:r>
              <a:rPr lang="en-US" sz="4400" u="sng" dirty="0" smtClean="0"/>
              <a:t>smosis</a:t>
            </a:r>
            <a:endParaRPr lang="en-US" sz="4400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132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Crossing the Membrane- Diffusion and Osmosis</vt:lpstr>
      <vt:lpstr>For a cell to survive, materials must go in and out.</vt:lpstr>
      <vt:lpstr>Passive Transport</vt:lpstr>
      <vt:lpstr>Diffusion Rate</vt:lpstr>
      <vt:lpstr>Diffusion Rate</vt:lpstr>
      <vt:lpstr>Concentration Gradient</vt:lpstr>
      <vt:lpstr>Slide 7</vt:lpstr>
      <vt:lpstr>Slide 8</vt:lpstr>
      <vt:lpstr>Osmosis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the Membrane</dc:title>
  <dc:creator>Matt</dc:creator>
  <cp:lastModifiedBy>Matt</cp:lastModifiedBy>
  <cp:revision>12</cp:revision>
  <dcterms:created xsi:type="dcterms:W3CDTF">2009-11-09T23:06:21Z</dcterms:created>
  <dcterms:modified xsi:type="dcterms:W3CDTF">2010-02-09T21:04:02Z</dcterms:modified>
</cp:coreProperties>
</file>